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1pPr>
    <a:lvl2pPr marL="0" marR="0" indent="457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2pPr>
    <a:lvl3pPr marL="0" marR="0" indent="914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3pPr>
    <a:lvl4pPr marL="0" marR="0" indent="1371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4pPr>
    <a:lvl5pPr marL="0" marR="0" indent="18288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5pPr>
    <a:lvl6pPr marL="0" marR="0" indent="22860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6pPr>
    <a:lvl7pPr marL="0" marR="0" indent="27432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7pPr>
    <a:lvl8pPr marL="0" marR="0" indent="32004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8pPr>
    <a:lvl9pPr marL="0" marR="0" indent="3657600" algn="l" defTabSz="2438338" rtl="0" fontAlgn="auto" latinLnBrk="0" hangingPunct="0">
      <a:lnSpc>
        <a:spcPct val="100000"/>
      </a:lnSpc>
      <a:spcBef>
        <a:spcPts val="47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FFFFFF"/>
        </a:solidFill>
        <a:effectLst/>
        <a:uFillTx/>
        <a:latin typeface="Graphik Light"/>
        <a:ea typeface="Graphik Light"/>
        <a:cs typeface="Graphik Light"/>
        <a:sym typeface="Graphik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381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C768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37F67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537F67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008728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wholeTbl>
    <a:band2H>
      <a:tcTxStyle b="def" i="def"/>
      <a:tcStyle>
        <a:tcBdr/>
        <a:fill>
          <a:solidFill>
            <a:srgbClr val="FFFB00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410732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41073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97492"/>
              <a:satOff val="-3125"/>
              <a:lumOff val="27021"/>
            </a:schemeClr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73702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F9DF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114748"/>
              <a:satOff val="1446"/>
              <a:lumOff val="-8963"/>
            </a:schemeClr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>
                  <a:hueOff val="114748"/>
                  <a:satOff val="1446"/>
                  <a:lumOff val="-896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chemeClr val="accent6">
              <a:satOff val="-21357"/>
              <a:lumOff val="-20662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29292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381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381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D5D5D5"/>
              </a:solidFill>
              <a:prstDash val="solid"/>
              <a:miter lim="400000"/>
            </a:ln>
          </a:left>
          <a:right>
            <a:ln w="12700" cap="flat">
              <a:solidFill>
                <a:srgbClr val="D5D5D5"/>
              </a:solidFill>
              <a:prstDash val="solid"/>
              <a:miter lim="400000"/>
            </a:ln>
          </a:right>
          <a:top>
            <a:ln w="12700" cap="flat">
              <a:solidFill>
                <a:srgbClr val="D5D5D5"/>
              </a:solidFill>
              <a:prstDash val="solid"/>
              <a:miter lim="400000"/>
            </a:ln>
          </a:top>
          <a:bottom>
            <a:ln w="12700" cap="flat">
              <a:solidFill>
                <a:srgbClr val="D5D5D5"/>
              </a:solidFill>
              <a:prstDash val="solid"/>
              <a:miter lim="400000"/>
            </a:ln>
          </a:bottom>
          <a:insideH>
            <a:ln w="12700" cap="flat">
              <a:solidFill>
                <a:srgbClr val="D5D5D5"/>
              </a:solidFill>
              <a:prstDash val="solid"/>
              <a:miter lim="400000"/>
            </a:ln>
          </a:insideH>
          <a:insideV>
            <a:ln w="12700" cap="flat">
              <a:solidFill>
                <a:srgbClr val="D5D5D5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500" y="12268782"/>
            <a:ext cx="21971000" cy="660401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500" y="7357839"/>
            <a:ext cx="21971000" cy="2006601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500" y="2621719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09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6000"/>
              </a:spcBef>
              <a:buSzTx/>
              <a:buNone/>
              <a:defRPr sz="5000"/>
            </a:lvl1pPr>
            <a:lvl2pPr marL="0" indent="457200" defTabSz="825500">
              <a:spcBef>
                <a:spcPts val="6000"/>
              </a:spcBef>
              <a:buSzTx/>
              <a:buNone/>
              <a:defRPr sz="5000"/>
            </a:lvl2pPr>
            <a:lvl3pPr marL="0" indent="914400" defTabSz="825500">
              <a:spcBef>
                <a:spcPts val="6000"/>
              </a:spcBef>
              <a:buSzTx/>
              <a:buNone/>
              <a:defRPr sz="5000"/>
            </a:lvl3pPr>
            <a:lvl4pPr marL="0" indent="1371600" defTabSz="825500">
              <a:spcBef>
                <a:spcPts val="6000"/>
              </a:spcBef>
              <a:buSzTx/>
              <a:buNone/>
              <a:defRPr sz="5000"/>
            </a:lvl4pPr>
            <a:lvl5pPr marL="0" indent="1828800" defTabSz="825500">
              <a:spcBef>
                <a:spcPts val="6000"/>
              </a:spcBef>
              <a:buSzTx/>
              <a:buNone/>
              <a:defRPr sz="50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19" sz="12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207360"/>
            <a:ext cx="21971000" cy="735145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algn="ctr">
              <a:lnSpc>
                <a:spcPct val="90000"/>
              </a:lnSpc>
              <a:spcBef>
                <a:spcPts val="0"/>
              </a:spcBef>
              <a:buSzTx/>
              <a:buNone/>
              <a:defRPr spc="-1750" sz="350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90000"/>
              </a:lnSpc>
              <a:spcBef>
                <a:spcPts val="0"/>
              </a:spcBef>
              <a:buSzTx/>
              <a:buNone/>
              <a:defRPr spc="-55"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 hasCustomPrompt="1"/>
          </p:nvPr>
        </p:nvSpPr>
        <p:spPr>
          <a:xfrm>
            <a:off x="5194300" y="4165600"/>
            <a:ext cx="13995400" cy="4428667"/>
          </a:xfrm>
          <a:prstGeom prst="rect">
            <a:avLst/>
          </a:prstGeom>
        </p:spPr>
        <p:txBody>
          <a:bodyPr anchor="b"/>
          <a:lstStyle>
            <a:lvl1pPr marL="254000" indent="-2540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1pPr>
            <a:lvl2pPr marL="254000" indent="2032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2pPr>
            <a:lvl3pPr marL="254000" indent="6604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3pPr>
            <a:lvl4pPr marL="254000" indent="11176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4pPr>
            <a:lvl5pPr marL="254000" indent="1574800">
              <a:lnSpc>
                <a:spcPct val="90000"/>
              </a:lnSpc>
              <a:spcBef>
                <a:spcPts val="0"/>
              </a:spcBef>
              <a:buSzTx/>
              <a:buNone/>
              <a:defRPr spc="-93" sz="93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6" name="Attribution"/>
          <p:cNvSpPr txBox="1"/>
          <p:nvPr>
            <p:ph type="body" sz="quarter" idx="21" hasCustomPrompt="1"/>
          </p:nvPr>
        </p:nvSpPr>
        <p:spPr>
          <a:xfrm>
            <a:off x="5456257" y="9559997"/>
            <a:ext cx="13471486" cy="698501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36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Wavy pink and orange architecture against a blue sky"/>
          <p:cNvSpPr/>
          <p:nvPr>
            <p:ph type="pic" sz="quarter" idx="21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-angle view of the corner of a modern building under a clear blue sky"/>
          <p:cNvSpPr/>
          <p:nvPr>
            <p:ph type="pic" sz="quarter" idx="22"/>
          </p:nvPr>
        </p:nvSpPr>
        <p:spPr>
          <a:xfrm>
            <a:off x="146177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Low-angle view of a stone bridge under a partly cloudy sky"/>
          <p:cNvSpPr/>
          <p:nvPr>
            <p:ph type="pic" sz="quarter" idx="23"/>
          </p:nvPr>
        </p:nvSpPr>
        <p:spPr>
          <a:xfrm>
            <a:off x="61386" y="3632200"/>
            <a:ext cx="9690101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view of a modern, metal building"/>
          <p:cNvSpPr/>
          <p:nvPr>
            <p:ph type="pic" idx="21"/>
          </p:nvPr>
        </p:nvSpPr>
        <p:spPr>
          <a:xfrm>
            <a:off x="-38100" y="-1295400"/>
            <a:ext cx="24447500" cy="1629551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ometric grey stone architecture"/>
          <p:cNvSpPr/>
          <p:nvPr>
            <p:ph type="pic" idx="21"/>
          </p:nvPr>
        </p:nvSpPr>
        <p:spPr>
          <a:xfrm>
            <a:off x="0" y="-4381500"/>
            <a:ext cx="24384001" cy="1828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spcBef>
                <a:spcPts val="0"/>
              </a:spcBef>
              <a:buSzTx/>
              <a:buNone/>
              <a:defRPr sz="3300">
                <a:latin typeface="Produkt Light"/>
                <a:ea typeface="Produkt Light"/>
                <a:cs typeface="Produkt Light"/>
                <a:sym typeface="Produkt Light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Presentation Title"/>
          <p:cNvSpPr txBox="1"/>
          <p:nvPr>
            <p:ph type="title" hasCustomPrompt="1"/>
          </p:nvPr>
        </p:nvSpPr>
        <p:spPr>
          <a:xfrm>
            <a:off x="1206500" y="2611945"/>
            <a:ext cx="21971000" cy="4648201"/>
          </a:xfrm>
          <a:prstGeom prst="rect">
            <a:avLst/>
          </a:prstGeom>
        </p:spPr>
        <p:txBody>
          <a:bodyPr anchor="b"/>
          <a:lstStyle>
            <a:lvl1pPr defTabSz="355600">
              <a:defRPr spc="-119" sz="120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eometric grey stone architecture"/>
          <p:cNvSpPr/>
          <p:nvPr>
            <p:ph type="pic" idx="21"/>
          </p:nvPr>
        </p:nvSpPr>
        <p:spPr>
          <a:xfrm>
            <a:off x="5707496" y="-660400"/>
            <a:ext cx="20053301" cy="1504209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3335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1494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  <a:lvl2pPr marL="0" indent="4572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2pPr>
            <a:lvl3pPr marL="0" indent="9144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3pPr>
            <a:lvl4pPr marL="0" indent="13716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4pPr>
            <a:lvl5pPr marL="0" indent="182880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Angular stone architecture in light and shadow"/>
          <p:cNvSpPr/>
          <p:nvPr>
            <p:ph type="pic" idx="22"/>
          </p:nvPr>
        </p:nvSpPr>
        <p:spPr>
          <a:xfrm>
            <a:off x="12382500" y="0"/>
            <a:ext cx="21945600" cy="1371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23558500" y="12483845"/>
            <a:ext cx="361188" cy="40411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spcBef>
                <a:spcPts val="0"/>
              </a:spcBef>
              <a:buSzTx/>
              <a:buNone/>
              <a:defRPr sz="5500">
                <a:latin typeface="+mn-lt"/>
                <a:ea typeface="+mn-ea"/>
                <a:cs typeface="+mn-cs"/>
                <a:sym typeface="Produkt Extralight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Slide Title"/>
          <p:cNvSpPr txBox="1"/>
          <p:nvPr>
            <p:ph type="title" hasCustomPrompt="1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500" y="3906899"/>
            <a:ext cx="21971004" cy="4648201"/>
          </a:xfrm>
          <a:prstGeom prst="rect">
            <a:avLst/>
          </a:prstGeom>
        </p:spPr>
        <p:txBody>
          <a:bodyPr anchor="ctr"/>
          <a:lstStyle>
            <a:lvl1pPr>
              <a:defRPr spc="-119" sz="12000"/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B607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60642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8500" y="12458699"/>
            <a:ext cx="388620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spcBef>
                <a:spcPts val="0"/>
              </a:spcBef>
              <a:defRPr sz="2000"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1pPr>
      <a:lvl2pPr marL="0" marR="0" indent="457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2pPr>
      <a:lvl3pPr marL="0" marR="0" indent="914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3pPr>
      <a:lvl4pPr marL="0" marR="0" indent="1371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4pPr>
      <a:lvl5pPr marL="0" marR="0" indent="18288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5pPr>
      <a:lvl6pPr marL="0" marR="0" indent="22860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6pPr>
      <a:lvl7pPr marL="0" marR="0" indent="27432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7pPr>
      <a:lvl8pPr marL="0" marR="0" indent="32004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8pPr>
      <a:lvl9pPr marL="0" marR="0" indent="3657600" algn="l" defTabSz="2438338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00" strike="noStrike" sz="10000" u="none">
          <a:solidFill>
            <a:srgbClr val="FFFFFF"/>
          </a:solidFill>
          <a:uFillTx/>
          <a:latin typeface="+mn-lt"/>
          <a:ea typeface="+mn-ea"/>
          <a:cs typeface="+mn-cs"/>
          <a:sym typeface="Produkt Extralight"/>
        </a:defRPr>
      </a:lvl9pPr>
    </p:titleStyle>
    <p:bodyStyle>
      <a:lvl1pPr marL="457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1pPr>
      <a:lvl2pPr marL="914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2pPr>
      <a:lvl3pPr marL="1371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3pPr>
      <a:lvl4pPr marL="1828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4pPr>
      <a:lvl5pPr marL="22860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5pPr>
      <a:lvl6pPr marL="27432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6pPr>
      <a:lvl7pPr marL="32004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7pPr>
      <a:lvl8pPr marL="36576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8pPr>
      <a:lvl9pPr marL="4114800" marR="0" indent="-457200" algn="l" defTabSz="2438338" rtl="0" latinLnBrk="0">
        <a:lnSpc>
          <a:spcPct val="100000"/>
        </a:lnSpc>
        <a:spcBef>
          <a:spcPts val="47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4000" u="none">
          <a:solidFill>
            <a:srgbClr val="FFFFFF"/>
          </a:solidFill>
          <a:uFillTx/>
          <a:latin typeface="Graphik Light"/>
          <a:ea typeface="Graphik Light"/>
          <a:cs typeface="Graphik Light"/>
          <a:sym typeface="Graphik Light"/>
        </a:defRPr>
      </a:lvl9pPr>
    </p:bodyStyle>
    <p:other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Relationship Id="rId3" Type="http://schemas.openxmlformats.org/officeDocument/2006/relationships/image" Target="../media/image28.jpeg"/><Relationship Id="rId4" Type="http://schemas.openxmlformats.org/officeDocument/2006/relationships/image" Target="../media/image29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nZAsGjaYAAJu1K.jpeg" descr="GnZAsGjaYAAJu1K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0" y="-1"/>
            <a:ext cx="2057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nZID3kWcAABzSG.jpeg" descr="GnZID3kWcAABzSG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9600" y="355600"/>
            <a:ext cx="13004800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nY7SH7XYAAEEFU.jpeg" descr="GnY7SH7XYAAEEFU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-1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G_0180.JPG" descr="IMG_018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nY-4ZubcAAp8lN.jpeg" descr="GnY-4ZubcAAp8l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1496" y="-22336"/>
            <a:ext cx="20641008" cy="13760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ndOgvbbEAA2ozs.jpeg" descr="GndOgvbbEAA2oz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G_0183.PNG" descr="IMG_018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9611" y="15611"/>
            <a:ext cx="13684778" cy="13684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nHr4QnXAAAk9mv.jpeg" descr="GnHr4QnXAAAk9mv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2222" y="7241519"/>
            <a:ext cx="6121861" cy="6121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GnHr420XEAAga3-.jpeg" descr="GnHr420XEAAga3-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4113" y="7241519"/>
            <a:ext cx="6121860" cy="6121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GnHr558WIAASShy.jpeg" descr="GnHr558WIAASShy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64113" y="596576"/>
            <a:ext cx="6121860" cy="6121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GnHriViXAAA0Nyy.jpeg" descr="GnHriViXAAA0Nyy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42222" y="596576"/>
            <a:ext cx="6121861" cy="6121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nClnkmagAEmEoe.jpeg" descr="GnClnkmagAEmEo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959" y="1485279"/>
            <a:ext cx="10745443" cy="10745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GnClnktagAEqukJ.jpeg" descr="GnClnktagAEqukJ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0695" y="1485279"/>
            <a:ext cx="10745443" cy="10745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am-altman-cricket-india.jpeg" descr="sam-altman-cricket-india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nNw7iRa8AA3mqu.jpeg" descr="GnNw7iRa8AA3mqu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4297" y="355600"/>
            <a:ext cx="13004801" cy="130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VM402 Global Animation…"/>
          <p:cNvSpPr txBox="1"/>
          <p:nvPr>
            <p:ph type="body" idx="21"/>
          </p:nvPr>
        </p:nvSpPr>
        <p:spPr>
          <a:xfrm>
            <a:off x="1435960" y="10739878"/>
            <a:ext cx="5942955" cy="17604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VM402 Global Animation</a:t>
            </a:r>
          </a:p>
          <a:p>
            <a:pPr/>
            <a:r>
              <a:t>4 April 2025</a:t>
            </a:r>
          </a:p>
        </p:txBody>
      </p:sp>
      <p:sp>
        <p:nvSpPr>
          <p:cNvPr id="174" name="Everything, Everywhere, All At Once"/>
          <p:cNvSpPr txBox="1"/>
          <p:nvPr>
            <p:ph type="subTitle" sz="quarter" idx="1"/>
          </p:nvPr>
        </p:nvSpPr>
        <p:spPr>
          <a:xfrm>
            <a:off x="2192551" y="6269779"/>
            <a:ext cx="8752021" cy="2006601"/>
          </a:xfrm>
          <a:prstGeom prst="rect">
            <a:avLst/>
          </a:prstGeom>
        </p:spPr>
        <p:txBody>
          <a:bodyPr/>
          <a:lstStyle/>
          <a:p>
            <a:pPr/>
            <a:r>
              <a:t>Everything, Everywhere, All At Once</a:t>
            </a:r>
          </a:p>
        </p:txBody>
      </p:sp>
      <p:sp>
        <p:nvSpPr>
          <p:cNvPr id="175" name="Ghiblimania"/>
          <p:cNvSpPr txBox="1"/>
          <p:nvPr>
            <p:ph type="ctrTitle"/>
          </p:nvPr>
        </p:nvSpPr>
        <p:spPr>
          <a:xfrm>
            <a:off x="2102914" y="3872609"/>
            <a:ext cx="12497073" cy="2146420"/>
          </a:xfrm>
          <a:prstGeom prst="rect">
            <a:avLst/>
          </a:prstGeom>
        </p:spPr>
        <p:txBody>
          <a:bodyPr/>
          <a:lstStyle/>
          <a:p>
            <a:pPr/>
            <a:r>
              <a:t>Ghiblimania</a:t>
            </a:r>
          </a:p>
        </p:txBody>
      </p:sp>
      <p:pic>
        <p:nvPicPr>
          <p:cNvPr id="176" name="GnVrOHla0AAKwW_.jpeg" descr="GnVrOHla0AAKwW_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19012" y="848045"/>
            <a:ext cx="8013274" cy="12019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nY8V1EbAAALwpe.jpeg" descr="GnY8V1EbAAALwp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9632" y="9754"/>
            <a:ext cx="20544736" cy="13696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nZBu5KbIAASlaM.jpeg" descr="GnZBu5KbIAASla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3019" y="-60981"/>
            <a:ext cx="13837962" cy="13837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nZC_lzWEAAYy7-.jpeg" descr="GnZC_lzWEAAYy7-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137" y="2592099"/>
            <a:ext cx="12797704" cy="8531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GnZcl7xXkAECFjl.jpeg" descr="GnZcl7xXkAECFjl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89201" y="439566"/>
            <a:ext cx="8557912" cy="12836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ndo4SDW4AEp2IU.jpeg" descr="Gndo4SDW4AEp2IU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9709" y="-23528"/>
            <a:ext cx="20644582" cy="13763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nY3qaGXEAkm_t5.jpeg" descr="GnY3qaGXEAkm_t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316" y="878916"/>
            <a:ext cx="7126976" cy="712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GnY79DLbEAAwUAA.jpeg" descr="GnY79DLbEAAwUAA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5145" y="748170"/>
            <a:ext cx="8146439" cy="122196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GnY4mMTWYAAw2iy.jpeg" descr="GnY4mMTWYAAw2iy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47419" y="3839922"/>
            <a:ext cx="6036155" cy="6036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unnamed.jpg" descr="unname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900" y="31750"/>
            <a:ext cx="15316200" cy="1365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nY9el3WQAA2l6o.jpeg" descr="GnY9el3WQAA2l6o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9330" y="-3780"/>
            <a:ext cx="20585340" cy="13723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nZM6VKWkAAqKeN.jpeg" descr="GnZM6VKWkAAqKe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3404" y="5107"/>
            <a:ext cx="9137191" cy="13705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nZEkjTWwAAKKLP.jpeg" descr="GnZEkjTWwAAKKLP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61411" y="-87884"/>
            <a:ext cx="9261179" cy="13891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nY4EXRXUAAkY_w.jpeg" descr="GnY4EXRXUAAkY_w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160" y="-18540"/>
            <a:ext cx="20637680" cy="13753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nY7dSXWMAAeFcW.png" descr="GnY7dSXWMAAeFc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90240" y="-43320"/>
            <a:ext cx="18403520" cy="13802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nZQWptWgAA6lBz.jpeg" descr="GnZQWptWgAA6lBz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1592" y="57592"/>
            <a:ext cx="13600816" cy="13600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nY7LOkWkAAfl6b.jpeg" descr="GnY7LOkWkAAfl6b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5377" y="13585"/>
            <a:ext cx="20533246" cy="136888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34A0BB3C-6639-4FAC-8414-CCBF8F191FF7.PNG" descr="34A0BB3C-6639-4FAC-8414-CCBF8F191FF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6531" y="1852531"/>
            <a:ext cx="10010938" cy="1001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nY6GEOWgAA1sAN.jpeg" descr="GnY6GEOWgAA1sAN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3601" y="8842"/>
            <a:ext cx="9076798" cy="13698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487172412_642431001876111_1371607548238870309_n.jpg" descr="487172412_642431001876111_1371607548238870309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3999" y="0"/>
            <a:ext cx="9216002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487924667_10114657685407749_3770694892617828348_n.jpg" descr="487924667_10114657685407749_3770694892617828348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6298" y="702770"/>
            <a:ext cx="20991404" cy="11795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nY3U7CXQAAqAMe.jpeg" descr="GnY3U7CXQAAqAM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8651" y="2434"/>
            <a:ext cx="20566698" cy="13711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nY62DFaIAAkq6D.jpeg" descr="GnY62DFaIAAkq6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m5-8lYbYAAIdUs.jpeg" descr="Gm5-8lYbYAAIdU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0" y="0"/>
            <a:ext cx="9144000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4B6079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7_MinimalistDark">
  <a:themeElements>
    <a:clrScheme name="37_MinimalistDark">
      <a:dk1>
        <a:srgbClr val="000000"/>
      </a:dk1>
      <a:lt1>
        <a:srgbClr val="FFFFFF"/>
      </a:lt1>
      <a:dk2>
        <a:srgbClr val="6F6F6F"/>
      </a:dk2>
      <a:lt2>
        <a:srgbClr val="D5D5D5"/>
      </a:lt2>
      <a:accent1>
        <a:srgbClr val="9BAABB"/>
      </a:accent1>
      <a:accent2>
        <a:srgbClr val="4CECD6"/>
      </a:accent2>
      <a:accent3>
        <a:srgbClr val="31FD29"/>
      </a:accent3>
      <a:accent4>
        <a:srgbClr val="FEFB00"/>
      </a:accent4>
      <a:accent5>
        <a:srgbClr val="F8ADB9"/>
      </a:accent5>
      <a:accent6>
        <a:srgbClr val="DE9DFE"/>
      </a:accent6>
      <a:hlink>
        <a:srgbClr val="0000FF"/>
      </a:hlink>
      <a:folHlink>
        <a:srgbClr val="FF00FF"/>
      </a:folHlink>
    </a:clrScheme>
    <a:fontScheme name="37_MinimalistDark">
      <a:majorFont>
        <a:latin typeface="Produkt Extralight"/>
        <a:ea typeface="Produkt Extralight"/>
        <a:cs typeface="Produkt Extralight"/>
      </a:majorFont>
      <a:minorFont>
        <a:latin typeface="Produkt Extralight"/>
        <a:ea typeface="Produkt Extralight"/>
        <a:cs typeface="Produkt Extralight"/>
      </a:minorFont>
    </a:fontScheme>
    <a:fmtScheme name="37_Minimalist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chemeClr val="accent1">
                <a:satOff val="5092"/>
                <a:lumOff val="-28652"/>
              </a:schemeClr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4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Light"/>
            <a:ea typeface="Graphik Light"/>
            <a:cs typeface="Graphik Light"/>
            <a:sym typeface="Graphik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